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7"/>
  </p:notesMasterIdLst>
  <p:sldIdLst>
    <p:sldId id="256" r:id="rId2"/>
    <p:sldId id="257" r:id="rId3"/>
    <p:sldId id="259" r:id="rId4"/>
    <p:sldId id="258" r:id="rId5"/>
    <p:sldId id="260" r:id="rId6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C1A00"/>
    <a:srgbClr val="00AACC"/>
    <a:srgbClr val="5EEC3C"/>
    <a:srgbClr val="1D3A00"/>
    <a:srgbClr val="003296"/>
    <a:srgbClr val="E39A39"/>
    <a:srgbClr val="FFC901"/>
    <a:srgbClr val="FE9202"/>
    <a:srgbClr val="FEA402"/>
    <a:srgbClr val="D68B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31"/>
    <p:restoredTop sz="94686"/>
  </p:normalViewPr>
  <p:slideViewPr>
    <p:cSldViewPr>
      <p:cViewPr varScale="1">
        <p:scale>
          <a:sx n="102" d="100"/>
          <a:sy n="102" d="100"/>
        </p:scale>
        <p:origin x="176" y="6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152705" cy="15270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B2C1D2-CEAA-4E41-91A7-44574B3CD4A1}" type="datetimeFigureOut">
              <a:rPr lang="en-US" smtClean="0"/>
              <a:t>4/5/19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3EB0BC-AEB8-4BAB-A5F5-A42C590F19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9210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350B06-B074-48FC-8CFD-53D2CD8FB95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7182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07080" y="2571750"/>
            <a:ext cx="7329840" cy="1221640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ctr">
              <a:defRPr sz="3600">
                <a:solidFill>
                  <a:srgbClr val="FF0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07079" y="3793389"/>
            <a:ext cx="7329841" cy="610820"/>
          </a:xfrm>
        </p:spPr>
        <p:txBody>
          <a:bodyPr>
            <a:normAutofit/>
          </a:bodyPr>
          <a:lstStyle>
            <a:lvl1pPr marL="0" indent="0" algn="ctr">
              <a:buNone/>
              <a:defRPr sz="2800" b="0" i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8751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607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6657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E:\websites\free-power-point-templates\2012\logos.png">
            <a:extLst>
              <a:ext uri="{FF2B5EF4-FFF2-40B4-BE49-F238E27FC236}">
                <a16:creationId xmlns:a16="http://schemas.microsoft.com/office/drawing/2014/main" id="{B1DEE311-91E1-4782-9E84-CCDC564CF72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18306" y="2326213"/>
            <a:ext cx="1463784" cy="5269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36099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965" y="1044700"/>
            <a:ext cx="8246070" cy="610821"/>
          </a:xfrm>
        </p:spPr>
        <p:txBody>
          <a:bodyPr>
            <a:normAutofit/>
          </a:bodyPr>
          <a:lstStyle>
            <a:lvl1pPr algn="ctr">
              <a:defRPr sz="3600" baseline="0"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966" y="1655520"/>
            <a:ext cx="8246070" cy="3206804"/>
          </a:xfrm>
        </p:spPr>
        <p:txBody>
          <a:bodyPr/>
          <a:lstStyle>
            <a:lvl1pPr algn="ctr">
              <a:defRPr sz="2800">
                <a:solidFill>
                  <a:schemeClr val="tx1"/>
                </a:solidFill>
              </a:defRPr>
            </a:lvl1pPr>
            <a:lvl2pPr algn="ctr">
              <a:defRPr>
                <a:solidFill>
                  <a:schemeClr val="tx1"/>
                </a:solidFill>
              </a:defRPr>
            </a:lvl2pPr>
            <a:lvl3pPr algn="ctr">
              <a:defRPr>
                <a:solidFill>
                  <a:schemeClr val="tx1"/>
                </a:solidFill>
              </a:defRPr>
            </a:lvl3pPr>
            <a:lvl4pPr algn="ctr">
              <a:defRPr>
                <a:solidFill>
                  <a:schemeClr val="tx1"/>
                </a:solidFill>
              </a:defRPr>
            </a:lvl4pPr>
            <a:lvl5pPr algn="ctr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4713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6015" y="281174"/>
            <a:ext cx="6719020" cy="572644"/>
          </a:xfrm>
        </p:spPr>
        <p:txBody>
          <a:bodyPr>
            <a:normAutofit/>
          </a:bodyPr>
          <a:lstStyle>
            <a:lvl1pPr algn="l">
              <a:defRPr sz="3600"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76015" y="1044700"/>
            <a:ext cx="6719020" cy="3663766"/>
          </a:xfrm>
        </p:spPr>
        <p:txBody>
          <a:bodyPr/>
          <a:lstStyle>
            <a:lvl1pPr>
              <a:defRPr sz="28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3913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4415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7918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1670" y="891995"/>
            <a:ext cx="7940660" cy="610820"/>
          </a:xfrm>
        </p:spPr>
        <p:txBody>
          <a:bodyPr>
            <a:normAutofit/>
          </a:bodyPr>
          <a:lstStyle>
            <a:lvl1pPr algn="ctr">
              <a:defRPr sz="3600" baseline="0"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6879" y="1655519"/>
            <a:ext cx="4040188" cy="479822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6879" y="2127916"/>
            <a:ext cx="4040188" cy="2276294"/>
          </a:xfrm>
        </p:spPr>
        <p:txBody>
          <a:bodyPr/>
          <a:lstStyle>
            <a:lvl1pPr algn="ctr">
              <a:defRPr sz="2400">
                <a:solidFill>
                  <a:schemeClr val="tx1"/>
                </a:solidFill>
              </a:defRPr>
            </a:lvl1pPr>
            <a:lvl2pPr algn="ctr">
              <a:defRPr sz="2000">
                <a:solidFill>
                  <a:schemeClr val="tx1"/>
                </a:solidFill>
              </a:defRPr>
            </a:lvl2pPr>
            <a:lvl3pPr algn="ctr">
              <a:defRPr sz="1800">
                <a:solidFill>
                  <a:schemeClr val="tx1"/>
                </a:solidFill>
              </a:defRPr>
            </a:lvl3pPr>
            <a:lvl4pPr algn="ctr">
              <a:defRPr sz="1600">
                <a:solidFill>
                  <a:schemeClr val="tx1"/>
                </a:solidFill>
              </a:defRPr>
            </a:lvl4pPr>
            <a:lvl5pPr algn="ctr"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000" y="1655519"/>
            <a:ext cx="4041775" cy="479822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72000" y="2127916"/>
            <a:ext cx="4041775" cy="2276294"/>
          </a:xfrm>
        </p:spPr>
        <p:txBody>
          <a:bodyPr/>
          <a:lstStyle>
            <a:lvl1pPr algn="ctr">
              <a:defRPr sz="2400">
                <a:solidFill>
                  <a:schemeClr val="tx1"/>
                </a:solidFill>
              </a:defRPr>
            </a:lvl1pPr>
            <a:lvl2pPr algn="ctr">
              <a:defRPr sz="2000">
                <a:solidFill>
                  <a:schemeClr val="tx1"/>
                </a:solidFill>
              </a:defRPr>
            </a:lvl2pPr>
            <a:lvl3pPr algn="ctr">
              <a:defRPr sz="1800">
                <a:solidFill>
                  <a:schemeClr val="tx1"/>
                </a:solidFill>
              </a:defRPr>
            </a:lvl3pPr>
            <a:lvl4pPr algn="ctr">
              <a:defRPr sz="1600">
                <a:solidFill>
                  <a:schemeClr val="tx1"/>
                </a:solidFill>
              </a:defRPr>
            </a:lvl4pPr>
            <a:lvl5pPr algn="ctr"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4/5/19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911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4/5/19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7731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4/5/19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8640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4526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74F12-AA26-4AC8-9962-C36BB8F32554}" type="datetimeFigureOut">
              <a:rPr lang="en-US" smtClean="0"/>
              <a:pPr/>
              <a:t>4/5/19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030EE6-8517-4DD6-B5D1-6589BD91977E}"/>
              </a:ext>
            </a:extLst>
          </p:cNvPr>
          <p:cNvSpPr txBox="1"/>
          <p:nvPr userDrawn="1"/>
        </p:nvSpPr>
        <p:spPr>
          <a:xfrm>
            <a:off x="-9150" y="5213747"/>
            <a:ext cx="83896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bg1">
                    <a:lumMod val="65000"/>
                  </a:schemeClr>
                </a:solidFill>
              </a:rPr>
              <a:t>This presentation uses a free template provided by FPPT.com</a:t>
            </a:r>
          </a:p>
          <a:p>
            <a:r>
              <a:rPr lang="en-US" sz="1400">
                <a:solidFill>
                  <a:schemeClr val="bg1">
                    <a:lumMod val="65000"/>
                  </a:schemeClr>
                </a:solidFill>
              </a:rPr>
              <a:t>www.free-power-point-templates.com</a:t>
            </a:r>
          </a:p>
        </p:txBody>
      </p:sp>
    </p:spTree>
    <p:extLst>
      <p:ext uri="{BB962C8B-B14F-4D97-AF65-F5344CB8AC3E}">
        <p14:creationId xmlns:p14="http://schemas.microsoft.com/office/powerpoint/2010/main" val="1944039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 perfect location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Always fresh</a:t>
            </a:r>
          </a:p>
        </p:txBody>
      </p:sp>
    </p:spTree>
    <p:extLst>
      <p:ext uri="{BB962C8B-B14F-4D97-AF65-F5344CB8AC3E}">
        <p14:creationId xmlns:p14="http://schemas.microsoft.com/office/powerpoint/2010/main" val="3639203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case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Increased awareness towards health product</a:t>
            </a:r>
          </a:p>
          <a:p>
            <a:r>
              <a:rPr lang="en-US" dirty="0"/>
              <a:t>Every day necessity</a:t>
            </a:r>
          </a:p>
          <a:p>
            <a:r>
              <a:rPr lang="en-US" dirty="0"/>
              <a:t>Required fresh</a:t>
            </a:r>
          </a:p>
          <a:p>
            <a:r>
              <a:rPr lang="en-US" dirty="0"/>
              <a:t>Good products = happy customers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33094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A44BC9D-6F00-2843-870B-28E9298758AD}"/>
              </a:ext>
            </a:extLst>
          </p:cNvPr>
          <p:cNvPicPr/>
          <p:nvPr/>
        </p:nvPicPr>
        <p:blipFill rotWithShape="1">
          <a:blip r:embed="rId2">
            <a:alphaModFix amt="50000"/>
          </a:blip>
          <a:srcRect l="5889" t="2599" r="1844" b="1656"/>
          <a:stretch/>
        </p:blipFill>
        <p:spPr>
          <a:xfrm>
            <a:off x="1705978" y="0"/>
            <a:ext cx="7473394" cy="514350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404460" y="3831566"/>
            <a:ext cx="2290575" cy="572644"/>
          </a:xfrm>
        </p:spPr>
        <p:txBody>
          <a:bodyPr>
            <a:normAutofit fontScale="90000"/>
          </a:bodyPr>
          <a:lstStyle/>
          <a:p>
            <a:r>
              <a:rPr lang="en-US" dirty="0"/>
              <a:t>The problem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5834619" y="4404210"/>
            <a:ext cx="3206805" cy="610820"/>
          </a:xfrm>
        </p:spPr>
        <p:txBody>
          <a:bodyPr/>
          <a:lstStyle/>
          <a:p>
            <a:r>
              <a:rPr lang="en-US" dirty="0"/>
              <a:t>Location is the key</a:t>
            </a:r>
          </a:p>
        </p:txBody>
      </p:sp>
    </p:spTree>
    <p:extLst>
      <p:ext uri="{BB962C8B-B14F-4D97-AF65-F5344CB8AC3E}">
        <p14:creationId xmlns:p14="http://schemas.microsoft.com/office/powerpoint/2010/main" val="11016338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Solution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Traditional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AI base on data mining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Educated decision</a:t>
            </a:r>
          </a:p>
          <a:p>
            <a:r>
              <a:rPr lang="en-US" dirty="0"/>
              <a:t>Fast and efficient</a:t>
            </a:r>
          </a:p>
          <a:p>
            <a:r>
              <a:rPr lang="en-US" dirty="0"/>
              <a:t>Flowless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DF707D-8ABC-374D-BAC2-CE157116E4D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sk-SK" dirty="0"/>
              <a:t>Trial and </a:t>
            </a:r>
            <a:r>
              <a:rPr lang="sk-SK" dirty="0" err="1"/>
              <a:t>error</a:t>
            </a:r>
            <a:endParaRPr lang="sk-SK" dirty="0"/>
          </a:p>
          <a:p>
            <a:r>
              <a:rPr lang="sk-SK" dirty="0" err="1"/>
              <a:t>Time</a:t>
            </a:r>
            <a:r>
              <a:rPr lang="sk-SK" dirty="0"/>
              <a:t> </a:t>
            </a:r>
            <a:r>
              <a:rPr lang="sk-SK" dirty="0" err="1"/>
              <a:t>consuming</a:t>
            </a:r>
            <a:endParaRPr lang="sk-SK" dirty="0"/>
          </a:p>
          <a:p>
            <a:r>
              <a:rPr lang="sk-SK" dirty="0" err="1"/>
              <a:t>Not</a:t>
            </a:r>
            <a:r>
              <a:rPr lang="sk-SK" dirty="0"/>
              <a:t> </a:t>
            </a:r>
            <a:r>
              <a:rPr lang="sk-SK" dirty="0" err="1"/>
              <a:t>guaranteed</a:t>
            </a:r>
            <a:r>
              <a:rPr lang="sk-SK" dirty="0"/>
              <a:t> </a:t>
            </a:r>
            <a:r>
              <a:rPr lang="sk-SK" dirty="0" err="1"/>
              <a:t>results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41707837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9ADF054-EA9F-6142-B64E-01F2A85DDCF8}"/>
              </a:ext>
            </a:extLst>
          </p:cNvPr>
          <p:cNvPicPr/>
          <p:nvPr/>
        </p:nvPicPr>
        <p:blipFill rotWithShape="1">
          <a:blip r:embed="rId3"/>
          <a:srcRect l="7560" t="3031" r="2253" b="3031"/>
          <a:stretch/>
        </p:blipFill>
        <p:spPr>
          <a:xfrm>
            <a:off x="1" y="1044700"/>
            <a:ext cx="9144000" cy="409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006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51</Words>
  <Application>Microsoft Macintosh PowerPoint</Application>
  <PresentationFormat>On-screen Show (16:9)</PresentationFormat>
  <Paragraphs>19</Paragraphs>
  <Slides>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8" baseType="lpstr">
      <vt:lpstr>Arial</vt:lpstr>
      <vt:lpstr>Calibri</vt:lpstr>
      <vt:lpstr>Office Theme</vt:lpstr>
      <vt:lpstr>The perfect location</vt:lpstr>
      <vt:lpstr>The case</vt:lpstr>
      <vt:lpstr>The problem</vt:lpstr>
      <vt:lpstr>Solution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2017-07-17T21:52:24Z</dcterms:created>
  <dcterms:modified xsi:type="dcterms:W3CDTF">2019-04-05T20:27:37Z</dcterms:modified>
</cp:coreProperties>
</file>